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3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-226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1839505-5540-40A0-B56B-80E4BDF50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EFDC4DB-1F56-4672-8980-8632F677B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E033B6FE-E29B-4705-B47D-B4AF09071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258FD2F4-31B7-46D1-A44C-4E585D7A2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15676563-E1C3-4884-A9F4-29CB92E8C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16026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BD93F5A-7C22-4E35-9C13-312C86F1F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6564F233-24D5-42F3-B7CB-DB292FDAD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5CFDDFA2-F0E1-43AB-A0A1-24E82DC40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CE35E447-96E9-462F-80A4-5F115481B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99AAA91A-4ED9-4BBB-8E42-532C33440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44241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001B7E22-4211-4CB6-B714-8480D4EFC0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6F3C9A64-1A81-401A-89A6-A8A07EA875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51B1A6E-3327-4479-BD67-66625A3E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7CE0C2B-9015-43EE-AB6A-E076F45CF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EB35C6-84C6-4AE1-B35A-BE4EE746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348036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D8B56BB-6F60-4ACB-ABF8-012936070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0EAEDEDE-AEAE-42D3-B90C-1AC6A7B41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FF5F79AA-75FC-4364-8C4D-EFF8C642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8CE63EF4-7A71-47F0-A306-92D569A73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F19645C6-3956-4F8A-B4F7-52D77C7E7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803973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E0BA33D-DA6C-4E34-A4D5-B3B1845D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8BD4DA7-3B57-4E19-92F8-48FDF58CC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DC7CBCC4-4B89-4DD7-A297-0C8B1B382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A96423B-71E2-4B1F-BD32-034E7DA16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F257584-F2B9-4174-981D-4B5E8D57C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33063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115062A-7B1F-489E-8694-48DBB5BF3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6DEA5DE-A2B7-43D7-AD2D-775AAC66B3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72CE4785-B01B-419C-BA17-BA273159D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642320FE-BB31-4ED2-AA6F-F074D569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077D25C1-9A1C-4A67-B961-867317AD0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E615C5B8-E91D-41D8-A01F-BCB363BE0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842076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EA593BB-613C-4E44-8A2A-F3F7A7041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0BC78CBA-7182-4CA8-AF20-6182536A1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30E53B83-F6EE-4851-80AA-A33A2A769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D871ADA2-DE09-495E-9C27-57FEF3FC63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2EFA423E-E1F2-4AF7-8EA8-35FE6DD43C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A7D19DB9-2FDD-4CA3-B8FC-6AC864FC8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0F1A565E-7524-43D4-86D9-8A75770A7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1D742F44-D4B5-4236-98D2-41ED682EC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821969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D8A84C9-D83F-42E0-ACD4-612D6692A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529A8D76-66C2-417D-8D33-DD2922DDD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FB89C331-262A-44BE-A898-EC1B1BDCE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77828CE6-B5F8-421E-90D8-2DF5EC1A0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274923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8918628F-67EB-43AD-9392-A57EF4624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BB1F3658-23A3-4750-9DA4-86B0962AD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BAA2BB56-6A90-455E-9A12-7F137B261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74841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2741CBF-55AD-4D03-B6FD-E130C8EAD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847AD2FC-F325-4EEC-93FC-BED9D1221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2EE74AF4-EA8C-4006-A339-B1E19DA469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3D6173B7-B8F3-44FF-854F-022B49BE3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5FB52997-933D-4B93-8013-5570B9E12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C6E8678E-9AA1-4A89-8B45-B4CBA958A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181113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54575A2-7EA2-4467-808A-A2A5C4B84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0BFDEA06-48AE-49FE-B332-262299F9F5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49D916AD-D788-44FB-B544-A351D6EC4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9B90FA4D-67B9-4EA2-BB97-75B03D202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7D95B05F-35C5-41D5-BF0A-FCACC3CB1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544D4EF7-AFDE-4B93-9546-4E6415BE9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186296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6681485-5F92-425E-9F9E-68FF0E2B3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CAB5D6C2-8D30-456C-A223-8C7FF5883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3123560B-F625-4D6D-ABEC-A8B751558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649BB-F075-47B8-912A-1AE617F9D25E}" type="datetimeFigureOut">
              <a:rPr lang="ru-RU" smtClean="0"/>
              <a:pPr/>
              <a:t>28.02.2020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CCCC863-FD7F-476C-9B6A-D167CD010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D42BC8C-C5C7-449E-B304-1731B17C7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D3207-286B-44B9-8CF5-237F8620AAE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79556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F73267B-C7C2-41FE-9C88-DA0C601A5B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Итоговый проект: «Генетические алгоритмы:</a:t>
            </a:r>
            <a:br>
              <a:rPr lang="ru-RU" dirty="0"/>
            </a:br>
            <a:r>
              <a:rPr lang="ru-RU" dirty="0"/>
              <a:t>Моделирование жизни одноклеточных организмов.»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A1E17873-24A2-4412-B07D-617609C1C8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Создали учащиеся МБОУ Лицей №17:</a:t>
            </a:r>
          </a:p>
          <a:p>
            <a:r>
              <a:rPr lang="ru-RU" dirty="0"/>
              <a:t>Соколов Артём 9А</a:t>
            </a:r>
          </a:p>
          <a:p>
            <a:r>
              <a:rPr lang="ru-RU" dirty="0"/>
              <a:t>Белоконь Даниил 9Б</a:t>
            </a:r>
          </a:p>
          <a:p>
            <a:r>
              <a:rPr lang="ru-RU" dirty="0"/>
              <a:t>Под руководством: Виноградовой Юлии Николаевны</a:t>
            </a:r>
          </a:p>
        </p:txBody>
      </p:sp>
    </p:spTree>
    <p:extLst>
      <p:ext uri="{BB962C8B-B14F-4D97-AF65-F5344CB8AC3E}">
        <p14:creationId xmlns:p14="http://schemas.microsoft.com/office/powerpoint/2010/main" xmlns="" val="344963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97B3CBA-A7AB-47B9-ACE0-5C39DCA98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A9F93E29-59A1-432C-A874-3533D729E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357" y="182562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Массовое вымирание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родительской колонии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1968EA65-5CCB-405F-951A-87C2AF6AA4A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26413" y="1685212"/>
            <a:ext cx="8238978" cy="463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18206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38B6A48-4A59-4613-BD78-F601CC9CD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" y="193087"/>
            <a:ext cx="10515600" cy="1325563"/>
          </a:xfrm>
        </p:spPr>
        <p:txBody>
          <a:bodyPr/>
          <a:lstStyle/>
          <a:p>
            <a:r>
              <a:rPr lang="ru-RU" dirty="0"/>
              <a:t>Задумка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549AC57-1486-4EE5-B1CB-D9EE9D9E5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222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Экосистема с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обменом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энергии между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слоями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CB9DC00F-4E3E-47B0-9210-E8C00EC7291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790070" y="1441499"/>
            <a:ext cx="8182708" cy="460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7760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7E66AF0-0283-4191-9469-6B2B13D8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Принцип и основания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6271363-9041-4B8D-9ED0-AFADB64CF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Ошибка в смене</a:t>
            </a:r>
          </a:p>
          <a:p>
            <a:pPr marL="0" indent="0">
              <a:buNone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поколений привела</a:t>
            </a:r>
          </a:p>
          <a:p>
            <a:pPr marL="0" indent="0">
              <a:buNone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к постепенной</a:t>
            </a:r>
          </a:p>
          <a:p>
            <a:pPr marL="0" indent="0">
              <a:buNone/>
            </a:pPr>
            <a:r>
              <a:rPr lang="ru-RU" dirty="0">
                <a:solidFill>
                  <a:schemeClr val="bg1">
                    <a:lumMod val="75000"/>
                  </a:schemeClr>
                </a:solidFill>
              </a:rPr>
              <a:t>гибели колонии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FA08F09F-2572-404D-9A71-290553D89F7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262511" y="1932832"/>
            <a:ext cx="7788812" cy="437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1506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482F2D7-2D8B-4EB6-958C-37DF543DB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" y="210380"/>
            <a:ext cx="10515600" cy="1325563"/>
          </a:xfrm>
        </p:spPr>
        <p:txBody>
          <a:bodyPr/>
          <a:lstStyle/>
          <a:p>
            <a:r>
              <a:rPr lang="ru-RU" dirty="0" smtClean="0"/>
              <a:t>Планирование, разработка и выбор ЯП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98B3BCC-B12C-4837-97F6-965770458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307" y="201540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ru-RU" sz="2400" dirty="0" smtClean="0">
                <a:solidFill>
                  <a:schemeClr val="bg1">
                    <a:lumMod val="75000"/>
                  </a:schemeClr>
                </a:solidFill>
              </a:rPr>
              <a:t>Гибель верхней части мира</a:t>
            </a: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3498A4C7-3940-4B4C-AABB-0B2E97DA45A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149969" y="1521234"/>
            <a:ext cx="8042031" cy="452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8069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1B30935-285D-475C-A0C1-3671C9163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89" y="184150"/>
            <a:ext cx="10515600" cy="1325563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634086B4-39B1-4C4D-A51E-E7388C049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289" y="180185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Широкое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распространение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жизни во все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bg1">
                    <a:lumMod val="75000"/>
                  </a:schemeClr>
                </a:solidFill>
              </a:rPr>
              <a:t>стороны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D5C81241-F710-491A-B394-5A759748412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36202" y="1279293"/>
            <a:ext cx="8947835" cy="503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3922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67</Words>
  <Application>Microsoft Office PowerPoint</Application>
  <PresentationFormat>Произвольный</PresentationFormat>
  <Paragraphs>37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Итоговый проект: «Генетические алгоритмы: Моделирование жизни одноклеточных организмов.»</vt:lpstr>
      <vt:lpstr>Актуальность</vt:lpstr>
      <vt:lpstr>Задумка</vt:lpstr>
      <vt:lpstr>Принцип и основания</vt:lpstr>
      <vt:lpstr>Планирование, разработка и выбор ЯП</vt:lpstr>
      <vt:lpstr>Заключение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Итоговый проект: «Генетические алгоритмы: Моделирование жизни одноклеточных организмов.»</dc:title>
  <dc:creator>Admin</dc:creator>
  <cp:lastModifiedBy>Александр Белоконь</cp:lastModifiedBy>
  <cp:revision>14</cp:revision>
  <dcterms:created xsi:type="dcterms:W3CDTF">2020-02-28T11:09:55Z</dcterms:created>
  <dcterms:modified xsi:type="dcterms:W3CDTF">2020-02-28T19:45:52Z</dcterms:modified>
</cp:coreProperties>
</file>

<file path=docProps/thumbnail.jpeg>
</file>